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-57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6552728" cy="42155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№6» Советского района г.Казани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987574"/>
            <a:ext cx="2067638" cy="902055"/>
          </a:xfrm>
          <a:prstGeom prst="rect">
            <a:avLst/>
          </a:prstGeom>
        </p:spPr>
      </p:pic>
      <p:pic>
        <p:nvPicPr>
          <p:cNvPr id="8" name="Рисунок 7" descr="img2.jpg"/>
          <p:cNvPicPr>
            <a:picLocks noChangeAspect="1"/>
          </p:cNvPicPr>
          <p:nvPr/>
        </p:nvPicPr>
        <p:blipFill>
          <a:blip r:embed="rId3" cstate="print"/>
          <a:srcRect b="86667"/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pic>
        <p:nvPicPr>
          <p:cNvPr id="10" name="Рисунок 9" descr="IMG-20210220-WA0009.jpg"/>
          <p:cNvPicPr>
            <a:picLocks noChangeAspect="1"/>
          </p:cNvPicPr>
          <p:nvPr/>
        </p:nvPicPr>
        <p:blipFill>
          <a:blip r:embed="rId4" cstate="print"/>
          <a:srcRect l="11341" t="24800" r="19432"/>
          <a:stretch>
            <a:fillRect/>
          </a:stretch>
        </p:blipFill>
        <p:spPr>
          <a:xfrm>
            <a:off x="611560" y="1635646"/>
            <a:ext cx="2117319" cy="1477030"/>
          </a:xfrm>
          <a:prstGeom prst="rect">
            <a:avLst/>
          </a:prstGeom>
        </p:spPr>
      </p:pic>
      <p:pic>
        <p:nvPicPr>
          <p:cNvPr id="11" name="Рисунок 10" descr="IMG-20210220-WA0006.jpg"/>
          <p:cNvPicPr>
            <a:picLocks noChangeAspect="1"/>
          </p:cNvPicPr>
          <p:nvPr/>
        </p:nvPicPr>
        <p:blipFill>
          <a:blip r:embed="rId5" cstate="print"/>
          <a:srcRect l="7068" t="31800" b="6601"/>
          <a:stretch>
            <a:fillRect/>
          </a:stretch>
        </p:blipFill>
        <p:spPr>
          <a:xfrm>
            <a:off x="683568" y="3435846"/>
            <a:ext cx="2016224" cy="1512168"/>
          </a:xfrm>
          <a:prstGeom prst="rect">
            <a:avLst/>
          </a:prstGeom>
        </p:spPr>
      </p:pic>
      <p:pic>
        <p:nvPicPr>
          <p:cNvPr id="12" name="Рисунок 11" descr="IMG-20210220-WA0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3435846"/>
            <a:ext cx="2084851" cy="1512168"/>
          </a:xfrm>
          <a:prstGeom prst="rect">
            <a:avLst/>
          </a:prstGeom>
        </p:spPr>
      </p:pic>
      <p:pic>
        <p:nvPicPr>
          <p:cNvPr id="13" name="Рисунок 12" descr="сай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6056" y="1635646"/>
            <a:ext cx="2016224" cy="1440160"/>
          </a:xfrm>
          <a:prstGeom prst="rect">
            <a:avLst/>
          </a:prstGeom>
        </p:spPr>
      </p:pic>
      <p:pic>
        <p:nvPicPr>
          <p:cNvPr id="14" name="Рисунок 13" descr="IMG-20210220-WA001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15816" y="1635646"/>
            <a:ext cx="2084851" cy="1440160"/>
          </a:xfrm>
          <a:prstGeom prst="rect">
            <a:avLst/>
          </a:prstGeom>
        </p:spPr>
      </p:pic>
      <p:pic>
        <p:nvPicPr>
          <p:cNvPr id="17" name="Рисунок 16" descr="IMG-20210220-WA00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6056" y="3435846"/>
            <a:ext cx="2016224" cy="1491630"/>
          </a:xfrm>
          <a:prstGeom prst="rect">
            <a:avLst/>
          </a:prstGeom>
        </p:spPr>
      </p:pic>
      <p:pic>
        <p:nvPicPr>
          <p:cNvPr id="18" name="Рисунок 17" descr="IMG-20210220-WA000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80312" y="2139702"/>
            <a:ext cx="1568772" cy="209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img2.jpg"/>
          <p:cNvPicPr>
            <a:picLocks noChangeAspect="1"/>
          </p:cNvPicPr>
          <p:nvPr/>
        </p:nvPicPr>
        <p:blipFill>
          <a:blip r:embed="rId2" cstate="print"/>
          <a:srcRect b="86667"/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771550"/>
            <a:ext cx="6227789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№6» Советского района г.Казани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6362" y="915566"/>
            <a:ext cx="2067638" cy="902055"/>
          </a:xfrm>
          <a:prstGeom prst="rect">
            <a:avLst/>
          </a:prstGeom>
        </p:spPr>
      </p:pic>
      <p:sp>
        <p:nvSpPr>
          <p:cNvPr id="21" name="Вертикальный свиток 20"/>
          <p:cNvSpPr/>
          <p:nvPr/>
        </p:nvSpPr>
        <p:spPr>
          <a:xfrm>
            <a:off x="683568" y="1491630"/>
            <a:ext cx="2736304" cy="3312368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115616" y="1851670"/>
            <a:ext cx="19442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 о жизни творчестве поэта-героя 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М.Джалиля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1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М.Джалиль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наших сердцах»</a:t>
            </a:r>
          </a:p>
          <a:p>
            <a:pPr algn="ctr"/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по обучению татарскому языку провела в 4-х группах беседу с детьми. Воспитанники смотрели презентацию, посмотрели клип С.Мухаметзяновой “Жырларым” по стихам Джалиля и рассказывали стихи поэта.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сайт.jpg"/>
          <p:cNvPicPr>
            <a:picLocks noChangeAspect="1"/>
          </p:cNvPicPr>
          <p:nvPr/>
        </p:nvPicPr>
        <p:blipFill>
          <a:blip r:embed="rId4" cstate="print"/>
          <a:srcRect t="19200" r="-399"/>
          <a:stretch>
            <a:fillRect/>
          </a:stretch>
        </p:blipFill>
        <p:spPr>
          <a:xfrm>
            <a:off x="3419872" y="1851670"/>
            <a:ext cx="2386004" cy="1440160"/>
          </a:xfrm>
          <a:prstGeom prst="rect">
            <a:avLst/>
          </a:prstGeom>
        </p:spPr>
      </p:pic>
      <p:pic>
        <p:nvPicPr>
          <p:cNvPr id="24" name="Рисунок 23" descr="IMG_20210217_103154.jpg"/>
          <p:cNvPicPr>
            <a:picLocks noChangeAspect="1"/>
          </p:cNvPicPr>
          <p:nvPr/>
        </p:nvPicPr>
        <p:blipFill>
          <a:blip r:embed="rId5" cstate="print"/>
          <a:srcRect l="6951" t="17800" r="1701" b="13601"/>
          <a:stretch>
            <a:fillRect/>
          </a:stretch>
        </p:blipFill>
        <p:spPr>
          <a:xfrm>
            <a:off x="6372200" y="1851670"/>
            <a:ext cx="2348343" cy="1512168"/>
          </a:xfrm>
          <a:prstGeom prst="rect">
            <a:avLst/>
          </a:prstGeom>
        </p:spPr>
      </p:pic>
      <p:pic>
        <p:nvPicPr>
          <p:cNvPr id="25" name="Рисунок 24" descr="IMG_20210217_102936.jpg"/>
          <p:cNvPicPr>
            <a:picLocks noChangeAspect="1"/>
          </p:cNvPicPr>
          <p:nvPr/>
        </p:nvPicPr>
        <p:blipFill>
          <a:blip r:embed="rId6" cstate="print"/>
          <a:srcRect l="12201" t="8001" b="3801"/>
          <a:stretch>
            <a:fillRect/>
          </a:stretch>
        </p:blipFill>
        <p:spPr>
          <a:xfrm>
            <a:off x="6372200" y="3507854"/>
            <a:ext cx="2339752" cy="1484851"/>
          </a:xfrm>
          <a:prstGeom prst="rect">
            <a:avLst/>
          </a:prstGeom>
        </p:spPr>
      </p:pic>
      <p:pic>
        <p:nvPicPr>
          <p:cNvPr id="26" name="Рисунок 25" descr="IMG_20210217_102849.jpg"/>
          <p:cNvPicPr>
            <a:picLocks noChangeAspect="1"/>
          </p:cNvPicPr>
          <p:nvPr/>
        </p:nvPicPr>
        <p:blipFill>
          <a:blip r:embed="rId7" cstate="print"/>
          <a:srcRect l="2751" t="24800"/>
          <a:stretch>
            <a:fillRect/>
          </a:stretch>
        </p:blipFill>
        <p:spPr>
          <a:xfrm>
            <a:off x="3419872" y="3435846"/>
            <a:ext cx="2376264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3064</TotalTime>
  <Words>55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      МБДОУ «Детский сад №6» Советского района г.Казани</vt:lpstr>
      <vt:lpstr>МБДОУ «Детский сад №6» Советского района г.Казани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Lytor</cp:lastModifiedBy>
  <cp:revision>412</cp:revision>
  <cp:lastPrinted>2021-02-04T07:26:50Z</cp:lastPrinted>
  <dcterms:created xsi:type="dcterms:W3CDTF">2015-10-13T08:15:21Z</dcterms:created>
  <dcterms:modified xsi:type="dcterms:W3CDTF">2021-03-01T08:22:34Z</dcterms:modified>
</cp:coreProperties>
</file>